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D67A2-00BC-6949-965D-AF45B3E56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3A2027-3072-FA40-AD45-9719224D8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F76A4-6B68-074B-AC9F-C08FC42F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EC5C8-3747-264C-87DE-7C85285E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77868-647E-8C40-AA82-37B52C6F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7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97142-2E07-0343-9A47-6D1F48EB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8562CA-67B6-8B49-AD57-A3EBF64F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0399C-7EB5-8242-A764-B419830B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50AD2-1992-DC44-A38F-91B525DC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D1009-8C7B-A04B-BD89-273E1C7E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4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C244E2-5911-124A-AC36-94C2EFE7D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8A069F-6EF5-1249-98B4-D67CEAA80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764D7-A548-6B4F-A336-2798883B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47EF8-3CE8-EE49-9B4B-4C587E9F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A531F9-D244-074D-970C-B3360BA0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6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6681E-3173-E746-8431-F921AC35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3CCA7C-AC24-4D41-B03F-A991EAF1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75DA7-8320-AA4D-9885-8EB2369F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5960B-EB89-F649-8CA3-E422FC7C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723CE-D337-5B40-A785-3C7E98E7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3AB30-2859-B049-AA2A-DCD87A23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DADD8A-DF9A-AD4B-B379-5C2DDA377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F960A-B675-3441-A0DA-7A9F2332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FB4A1F-7B7B-4641-87A4-27C7E1FE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B2762-E3B3-8B41-A7D4-774AA874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9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F02B8-7473-CC45-9764-68A05943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53397-7B83-3D4B-9F58-5EE3D5A00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AE731A-55EC-4942-9176-8109A4421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F33F65-81E1-A047-AD39-2F02A3DC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3C53C-6E65-CB40-944F-B55F4995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90DEE5-791C-4C43-9293-48911E02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0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61C82-834B-0F4A-99E1-181CAD75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A5FE03-FCA8-4A42-A74E-0FD5A6EE8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C6081C-44CC-B141-B5B0-36429D133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94ECFA-967D-624C-A467-D54CAE3E6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64AB49-3AAC-194D-ABBD-BE92C4FB1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F5D4AB-09A0-7548-A625-38338C70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3943BD-DCFB-C841-90A8-C48A7AFD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20828F-021F-1245-B0B9-B77028E4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063B6-03E8-B749-B774-A804C706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DDA0C0-E145-DE47-82D5-890A823B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41F27F-2FE8-5C44-BEE2-3507D21F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5AB675-D956-884E-B2AF-E50FBD09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160DF9-67E5-8C48-8C4F-6F290A59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A3D308-A734-344E-A206-02BE5641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CA89CE-FFEA-1943-A420-DCBF5F6D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290B8-AB9C-6C4B-B6C9-EB6EC3F3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0B95C-6EBB-9141-96D1-BD137B19A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D1A5E3-DB99-7541-B197-15932CCEC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4520F-678A-9044-8507-0F8D11DF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40BE38-32CC-7442-814B-5E197078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5E6C3-8FF3-ED4B-A5B5-448AD95B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1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2418-8FC6-2742-BCF5-100B6192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A24939-71EB-964A-A5D8-66CC0A888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7D4E7-33E8-C040-84C5-638F6399B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E2EBB-F943-1542-8E74-9FDCADE3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134118-749C-BE48-81A6-6E4C4437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C0AEE-9A49-2242-975C-495BC0EF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4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052A3-197F-AB4F-AEA7-F99D6191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A3A4C4-44C9-5542-A3A0-64B9069E7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82FB3-17B1-5643-83B0-8A943A6DC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60E8-5F8F-1844-A8BA-9EE94963D83B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152A5-5A0D-8C43-8AC2-B093FE782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0977F-565C-C944-B729-87FD3C8C9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4236-4FDF-F241-9870-729AF9EAA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BB8A2-1E65-2A4E-B589-26ADBE351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Задача </a:t>
            </a:r>
            <a:r>
              <a:rPr lang="en-US" dirty="0"/>
              <a:t>6.7(</a:t>
            </a:r>
            <a:r>
              <a:rPr lang="ru-RU" dirty="0"/>
              <a:t>б)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E1872E-DCBA-5841-A61D-47F9E1974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		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						</a:t>
            </a:r>
            <a:r>
              <a:rPr lang="ru-RU" dirty="0" err="1"/>
              <a:t>Витушкин</a:t>
            </a:r>
            <a:r>
              <a:rPr lang="ru-RU" dirty="0"/>
              <a:t> Денис</a:t>
            </a:r>
          </a:p>
          <a:p>
            <a:r>
              <a:rPr lang="ru-RU" dirty="0"/>
              <a:t>								305</a:t>
            </a:r>
          </a:p>
        </p:txBody>
      </p:sp>
    </p:spTree>
    <p:extLst>
      <p:ext uri="{BB962C8B-B14F-4D97-AF65-F5344CB8AC3E}">
        <p14:creationId xmlns:p14="http://schemas.microsoft.com/office/powerpoint/2010/main" val="225710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A32FA-A170-0846-BE8B-6B669ED0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840C441-4476-F446-B84C-553EBFA54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" y="0"/>
            <a:ext cx="11715750" cy="7014140"/>
          </a:xfrm>
        </p:spPr>
      </p:pic>
    </p:spTree>
    <p:extLst>
      <p:ext uri="{BB962C8B-B14F-4D97-AF65-F5344CB8AC3E}">
        <p14:creationId xmlns:p14="http://schemas.microsoft.com/office/powerpoint/2010/main" val="314852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7A6586-225C-1040-8536-A272BFC06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22250"/>
            <a:ext cx="120142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58D641-E6DD-F145-B389-34098D23C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448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доска, квитанция&#10;&#10;Автоматически созданное описание">
            <a:extLst>
              <a:ext uri="{FF2B5EF4-FFF2-40B4-BE49-F238E27FC236}">
                <a16:creationId xmlns:a16="http://schemas.microsoft.com/office/drawing/2014/main" id="{015855EE-52DC-9B4C-A05F-6C9D3F7FF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5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</Words>
  <Application>Microsoft Macintosh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Задача 6.7(б)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6.7(б)</dc:title>
  <dc:creator>Andrey Vitushkin</dc:creator>
  <cp:lastModifiedBy>Andrey Vitushkin</cp:lastModifiedBy>
  <cp:revision>2</cp:revision>
  <dcterms:created xsi:type="dcterms:W3CDTF">2020-12-29T09:27:39Z</dcterms:created>
  <dcterms:modified xsi:type="dcterms:W3CDTF">2020-12-29T10:33:56Z</dcterms:modified>
</cp:coreProperties>
</file>